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4" r:id="rId2"/>
    <p:sldId id="278" r:id="rId3"/>
    <p:sldId id="279" r:id="rId4"/>
    <p:sldId id="283" r:id="rId5"/>
    <p:sldId id="281" r:id="rId6"/>
    <p:sldId id="282" r:id="rId7"/>
    <p:sldId id="280" r:id="rId8"/>
    <p:sldId id="284" r:id="rId9"/>
    <p:sldId id="28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21.10.2019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1720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2475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7736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078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9397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2205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2661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301208"/>
            <a:ext cx="2448272" cy="504056"/>
          </a:xfrm>
        </p:spPr>
        <p:txBody>
          <a:bodyPr>
            <a:noAutofit/>
          </a:bodyPr>
          <a:lstStyle/>
          <a:p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27584" y="1916832"/>
            <a:ext cx="4752528" cy="24482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МОЛИТВА</a:t>
            </a:r>
            <a:endParaRPr lang="en-US" sz="4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 СИЛУ ТА ПІДТРИМКУ</a:t>
            </a:r>
            <a:endParaRPr lang="ru-RU" sz="44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Господи, як </a:t>
            </a:r>
            <a:r>
              <a:rPr lang="ru-RU" sz="4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багато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моїх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ворогів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як </a:t>
            </a:r>
            <a:r>
              <a:rPr lang="ru-RU" sz="4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багато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стають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проти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мене, __________, за </a:t>
            </a:r>
            <a:r>
              <a:rPr lang="ru-RU" sz="4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бажання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організувати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нову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церкву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384376" cy="504056"/>
          </a:xfrm>
        </p:spPr>
        <p:txBody>
          <a:bodyPr>
            <a:noAutofit/>
          </a:bodyPr>
          <a:lstStyle/>
          <a:p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Багато-хто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членів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церкви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кажуть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про душу мою: 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_________</a:t>
            </a:r>
            <a:r>
              <a:rPr lang="en-US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_____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 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Бозі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цій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справі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нема! </a:t>
            </a:r>
            <a:endParaRPr lang="en-US" sz="4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384376" cy="504056"/>
          </a:xfrm>
        </p:spPr>
        <p:txBody>
          <a:bodyPr>
            <a:noAutofit/>
          </a:bodyPr>
          <a:lstStyle/>
          <a:p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:3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44982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Але, Господи, щит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для мене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небезпеки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бути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відкинутим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та слава моя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мою голову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підіймаєш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384376" cy="504056"/>
          </a:xfrm>
        </p:spPr>
        <p:txBody>
          <a:bodyPr>
            <a:noAutofit/>
          </a:bodyPr>
          <a:lstStyle/>
          <a:p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:4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64715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Я, 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________</a:t>
            </a:r>
            <a:r>
              <a:rPr lang="en-US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__,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голосом кличу до Господа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озветься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зо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святої</a:t>
            </a:r>
            <a:r>
              <a:rPr lang="en-US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Своєї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гори. </a:t>
            </a:r>
            <a:endParaRPr lang="en-US" sz="4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384376" cy="504056"/>
          </a:xfrm>
        </p:spPr>
        <p:txBody>
          <a:bodyPr>
            <a:noAutofit/>
          </a:bodyPr>
          <a:lstStyle/>
          <a:p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:5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27428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0243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Я, 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________</a:t>
            </a:r>
            <a:r>
              <a:rPr lang="en-US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____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__, лягаю</a:t>
            </a:r>
            <a:r>
              <a:rPr lang="en-US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сплю, і </a:t>
            </a:r>
            <a:r>
              <a:rPr lang="ru-RU" sz="4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пробуджуюся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Господь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підпирає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мене, </a:t>
            </a:r>
            <a:endParaRPr lang="en-US" sz="4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384376" cy="504056"/>
          </a:xfrm>
        </p:spPr>
        <p:txBody>
          <a:bodyPr>
            <a:noAutofit/>
          </a:bodyPr>
          <a:lstStyle/>
          <a:p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:6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29928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я не побоюсь негативно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налаштованих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церковних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керівників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які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проти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навколо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отаборились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384376" cy="504056"/>
          </a:xfrm>
        </p:spPr>
        <p:txBody>
          <a:bodyPr>
            <a:noAutofit/>
          </a:bodyPr>
          <a:lstStyle/>
          <a:p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:7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05139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Устань же, о Господи! Спаси мене, Боже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разиш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усіх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ворогів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моїх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щоку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зуби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грішникам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крушиш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384376" cy="504056"/>
          </a:xfrm>
        </p:spPr>
        <p:txBody>
          <a:bodyPr>
            <a:noAutofit/>
          </a:bodyPr>
          <a:lstStyle/>
          <a:p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:8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2991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</a:t>
            </a:r>
            <a:r>
              <a:rPr lang="en-US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____</a:t>
            </a:r>
            <a:r>
              <a:rPr lang="en-US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 </a:t>
            </a:r>
            <a:r>
              <a:rPr lang="en-US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Господа, і над людьми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Твоїми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які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організовують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нові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церкви, </a:t>
            </a:r>
            <a:r>
              <a:rPr lang="en-US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Твоє</a:t>
            </a:r>
            <a:r>
              <a:rPr lang="ru-RU" sz="4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благословення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384376" cy="504056"/>
          </a:xfrm>
        </p:spPr>
        <p:txBody>
          <a:bodyPr>
            <a:noAutofit/>
          </a:bodyPr>
          <a:lstStyle/>
          <a:p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:9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44515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40</Words>
  <Application>Microsoft Office PowerPoint</Application>
  <PresentationFormat>Экран (4:3)</PresentationFormat>
  <Paragraphs>52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ПСАЛОМ 3</vt:lpstr>
      <vt:lpstr>ПСАЛОМ 3:2</vt:lpstr>
      <vt:lpstr>ПСАЛОМ 3:3</vt:lpstr>
      <vt:lpstr>ПСАЛОМ 3:4</vt:lpstr>
      <vt:lpstr>ПСАЛОМ 3:5</vt:lpstr>
      <vt:lpstr>ПСАЛОМ 3:6</vt:lpstr>
      <vt:lpstr>ПСАЛОМ 3:7</vt:lpstr>
      <vt:lpstr>ПСАЛОМ 3:8</vt:lpstr>
      <vt:lpstr>ПСАЛОМ 3:9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152</cp:revision>
  <dcterms:created xsi:type="dcterms:W3CDTF">2011-03-25T18:27:23Z</dcterms:created>
  <dcterms:modified xsi:type="dcterms:W3CDTF">2019-10-21T19:49:32Z</dcterms:modified>
</cp:coreProperties>
</file>